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1CD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100" d="100"/>
          <a:sy n="100" d="100"/>
        </p:scale>
        <p:origin x="122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18.12.2025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E34E18-AE08-92C1-8819-896195513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7" y="126945"/>
            <a:ext cx="4023822" cy="373640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37916D9-6733-CF48-46C4-29F40F75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62" y="3908577"/>
            <a:ext cx="2959523" cy="2822478"/>
          </a:xfrm>
          <a:prstGeom prst="rect">
            <a:avLst/>
          </a:prstGeom>
        </p:spPr>
      </p:pic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2767366" y="447485"/>
            <a:ext cx="2394082" cy="742656"/>
          </a:xfrm>
          <a:prstGeom prst="wedgeRoundRectCallout">
            <a:avLst>
              <a:gd name="adj1" fmla="val -94930"/>
              <a:gd name="adj2" fmla="val 3622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Guten Morgen! Nach den Grundlagen des Programmierens schauen wir uns nun wichtige Datenstrukturen an.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20858E32-5F2E-FE5D-9562-55E534CF9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086" y="1435326"/>
            <a:ext cx="4233948" cy="4013616"/>
          </a:xfrm>
          <a:prstGeom prst="rect">
            <a:avLst/>
          </a:prstGeom>
        </p:spPr>
      </p:pic>
      <p:sp>
        <p:nvSpPr>
          <p:cNvPr id="16" name="Denkblase: wolkenförmig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 rot="247287">
            <a:off x="6267715" y="1272573"/>
            <a:ext cx="1640974" cy="987107"/>
          </a:xfrm>
          <a:prstGeom prst="cloudCallout">
            <a:avLst>
              <a:gd name="adj1" fmla="val -25046"/>
              <a:gd name="adj2" fmla="val 7135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Äh … was genau soll das alles sein?</a:t>
            </a:r>
          </a:p>
        </p:txBody>
      </p:sp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4A8F6263-0711-AB41-791B-E96EB0E7A2C1}"/>
              </a:ext>
            </a:extLst>
          </p:cNvPr>
          <p:cNvSpPr/>
          <p:nvPr/>
        </p:nvSpPr>
        <p:spPr>
          <a:xfrm rot="247287">
            <a:off x="6467847" y="5207981"/>
            <a:ext cx="1656731" cy="1253932"/>
          </a:xfrm>
          <a:prstGeom prst="cloudCallout">
            <a:avLst>
              <a:gd name="adj1" fmla="val 25458"/>
              <a:gd name="adj2" fmla="val -1178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Das überfordert mich ja schon </a:t>
            </a: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bei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 bloßen Hören!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Denkblase: wolkenförmig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1958547" y="3973118"/>
            <a:ext cx="2243561" cy="1684732"/>
          </a:xfrm>
          <a:prstGeom prst="cloudCallout">
            <a:avLst>
              <a:gd name="adj1" fmla="val -63665"/>
              <a:gd name="adj2" fmla="val -302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Vielleicht war mein Einstieg nicht ideal - die Begriffe scheinen gerade noch sehr weit weg von ihrer Vorstellung …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3148457" y="1345179"/>
            <a:ext cx="1896763" cy="728135"/>
          </a:xfrm>
          <a:prstGeom prst="wedgeRoundRectCallout">
            <a:avLst>
              <a:gd name="adj1" fmla="val -106186"/>
              <a:gd name="adj2" fmla="val -4282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Wir sprechen über einfache Listen, doppelt verkettete Listen, Hashes und Binärbäume.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72</Words>
  <Application>Microsoft Office PowerPoint</Application>
  <PresentationFormat>Bildschirmpräsentation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30</cp:revision>
  <dcterms:created xsi:type="dcterms:W3CDTF">2025-12-15T10:29:01Z</dcterms:created>
  <dcterms:modified xsi:type="dcterms:W3CDTF">2025-12-18T08:28:31Z</dcterms:modified>
</cp:coreProperties>
</file>